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7BC7-47E7-46D6-A3CA-5830C7E1B426}" type="datetimeFigureOut">
              <a:rPr lang="en-GB" smtClean="0"/>
              <a:pPr/>
              <a:t>23/07/2013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7548-3F00-455C-B270-50EEF697FF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7BC7-47E7-46D6-A3CA-5830C7E1B426}" type="datetimeFigureOut">
              <a:rPr lang="en-GB" smtClean="0"/>
              <a:pPr/>
              <a:t>23/07/2013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7548-3F00-455C-B270-50EEF697FF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7BC7-47E7-46D6-A3CA-5830C7E1B426}" type="datetimeFigureOut">
              <a:rPr lang="en-GB" smtClean="0"/>
              <a:pPr/>
              <a:t>23/07/2013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7548-3F00-455C-B270-50EEF697FF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7BC7-47E7-46D6-A3CA-5830C7E1B426}" type="datetimeFigureOut">
              <a:rPr lang="en-GB" smtClean="0"/>
              <a:pPr/>
              <a:t>23/07/2013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7548-3F00-455C-B270-50EEF697FF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7BC7-47E7-46D6-A3CA-5830C7E1B426}" type="datetimeFigureOut">
              <a:rPr lang="en-GB" smtClean="0"/>
              <a:pPr/>
              <a:t>23/07/2013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7548-3F00-455C-B270-50EEF697FF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7BC7-47E7-46D6-A3CA-5830C7E1B426}" type="datetimeFigureOut">
              <a:rPr lang="en-GB" smtClean="0"/>
              <a:pPr/>
              <a:t>23/07/2013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7548-3F00-455C-B270-50EEF697FF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7BC7-47E7-46D6-A3CA-5830C7E1B426}" type="datetimeFigureOut">
              <a:rPr lang="en-GB" smtClean="0"/>
              <a:pPr/>
              <a:t>23/07/2013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7548-3F00-455C-B270-50EEF697FF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7BC7-47E7-46D6-A3CA-5830C7E1B426}" type="datetimeFigureOut">
              <a:rPr lang="en-GB" smtClean="0"/>
              <a:pPr/>
              <a:t>23/07/2013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7548-3F00-455C-B270-50EEF697FF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7BC7-47E7-46D6-A3CA-5830C7E1B426}" type="datetimeFigureOut">
              <a:rPr lang="en-GB" smtClean="0"/>
              <a:pPr/>
              <a:t>23/07/2013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7548-3F00-455C-B270-50EEF697FF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7BC7-47E7-46D6-A3CA-5830C7E1B426}" type="datetimeFigureOut">
              <a:rPr lang="en-GB" smtClean="0"/>
              <a:pPr/>
              <a:t>23/07/2013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7548-3F00-455C-B270-50EEF697FF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7BC7-47E7-46D6-A3CA-5830C7E1B426}" type="datetimeFigureOut">
              <a:rPr lang="en-GB" smtClean="0"/>
              <a:pPr/>
              <a:t>23/07/2013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7548-3F00-455C-B270-50EEF697FF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57BC7-47E7-46D6-A3CA-5830C7E1B426}" type="datetimeFigureOut">
              <a:rPr lang="en-GB" smtClean="0"/>
              <a:pPr/>
              <a:t>23/07/2013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E7548-3F00-455C-B270-50EEF697FFE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areth thom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628800"/>
            <a:ext cx="2232248" cy="27625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181993"/>
          </a:xfrm>
        </p:spPr>
        <p:txBody>
          <a:bodyPr>
            <a:normAutofit/>
          </a:bodyPr>
          <a:lstStyle/>
          <a:p>
            <a:r>
              <a:rPr lang="en-GB" sz="5400" dirty="0" smtClean="0"/>
              <a:t>Gareth Thomas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340768"/>
            <a:ext cx="7560840" cy="4968552"/>
          </a:xfrm>
        </p:spPr>
        <p:txBody>
          <a:bodyPr>
            <a:normAutofit fontScale="40000" lnSpcReduction="20000"/>
          </a:bodyPr>
          <a:lstStyle/>
          <a:p>
            <a:r>
              <a:rPr lang="en-GB" sz="4400" b="1" dirty="0" smtClean="0">
                <a:solidFill>
                  <a:schemeClr val="tx1"/>
                </a:solidFill>
              </a:rPr>
              <a:t>Born 25 July 1974</a:t>
            </a:r>
          </a:p>
          <a:p>
            <a:r>
              <a:rPr lang="en-GB" sz="4400" dirty="0" smtClean="0">
                <a:solidFill>
                  <a:schemeClr val="tx1"/>
                </a:solidFill>
              </a:rPr>
              <a:t>		</a:t>
            </a:r>
          </a:p>
          <a:p>
            <a:r>
              <a:rPr lang="en-GB" sz="4400" b="1" dirty="0" smtClean="0">
                <a:solidFill>
                  <a:schemeClr val="tx1"/>
                </a:solidFill>
              </a:rPr>
              <a:t>			Made 100 appearances and scored 40  tries for Wales</a:t>
            </a:r>
          </a:p>
          <a:p>
            <a:endParaRPr lang="en-GB" sz="4400" b="1" dirty="0" smtClean="0">
              <a:solidFill>
                <a:schemeClr val="tx1"/>
              </a:solidFill>
            </a:endParaRPr>
          </a:p>
          <a:p>
            <a:r>
              <a:rPr lang="en-GB" sz="4400" b="1" dirty="0" smtClean="0">
                <a:solidFill>
                  <a:schemeClr val="tx1"/>
                </a:solidFill>
              </a:rPr>
              <a:t>	‘Came out’ as gay in 2009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		</a:t>
            </a:r>
            <a:r>
              <a:rPr lang="en-GB" i="1" dirty="0" smtClean="0">
                <a:solidFill>
                  <a:schemeClr val="tx1"/>
                </a:solidFill>
              </a:rPr>
              <a:t>	“</a:t>
            </a:r>
            <a:r>
              <a:rPr lang="en-GB" sz="4500" i="1" dirty="0" smtClean="0">
                <a:solidFill>
                  <a:schemeClr val="tx1"/>
                </a:solidFill>
              </a:rPr>
              <a:t>I'm proud of who I am. I feel I have 					achieved everything I could ever possibly 				have hoped to achieve out of rugby and I 				did it being gay. I want to send a positive 				message to other gay people that they can do it, too.“</a:t>
            </a:r>
          </a:p>
          <a:p>
            <a:endParaRPr lang="en-GB" sz="4500" i="1" dirty="0" smtClean="0">
              <a:solidFill>
                <a:schemeClr val="tx1"/>
              </a:solidFill>
            </a:endParaRPr>
          </a:p>
          <a:p>
            <a:r>
              <a:rPr lang="en-GB" sz="4500" i="1" dirty="0" smtClean="0">
                <a:solidFill>
                  <a:schemeClr val="tx1"/>
                </a:solidFill>
                <a:latin typeface="+mj-lt"/>
              </a:rPr>
              <a:t>“The boys (team mates)...have sat me down, one to one, and said: 'Mate, we've got so much time for what you've done. It's so brave, so powerful.‘</a:t>
            </a:r>
          </a:p>
          <a:p>
            <a:endParaRPr lang="en-GB" sz="4500" i="1" dirty="0" smtClean="0">
              <a:solidFill>
                <a:schemeClr val="tx1"/>
              </a:solidFill>
            </a:endParaRPr>
          </a:p>
          <a:p>
            <a:r>
              <a:rPr lang="en-GB" sz="4500" i="1" dirty="0" smtClean="0">
                <a:solidFill>
                  <a:schemeClr val="tx1"/>
                </a:solidFill>
              </a:rPr>
              <a:t>“When you can be 100 per cent honest with everyone, it makes you a better person, and a better player.”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Ben Cohen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				</a:t>
            </a:r>
            <a:r>
              <a:rPr lang="en-GB" sz="2400" b="1" dirty="0" smtClean="0"/>
              <a:t>Born 14 September 1978</a:t>
            </a:r>
          </a:p>
          <a:p>
            <a:pPr>
              <a:buNone/>
            </a:pPr>
            <a:r>
              <a:rPr lang="en-GB" sz="2400" b="1" dirty="0" smtClean="0"/>
              <a:t>					57 caps and 31 tries for 					England							Runs the Stand Up Foundation				against homophobic bullying</a:t>
            </a:r>
          </a:p>
          <a:p>
            <a:pPr>
              <a:buNone/>
            </a:pPr>
            <a:r>
              <a:rPr lang="en-GB" dirty="0" smtClean="0"/>
              <a:t>					</a:t>
            </a:r>
            <a:r>
              <a:rPr lang="en-GB" sz="1800" i="1" dirty="0" smtClean="0"/>
              <a:t>“I might be straight (heterosexual) but I 				can understand the mental scarring you can 				suffer from being bullied”</a:t>
            </a:r>
          </a:p>
          <a:p>
            <a:pPr>
              <a:buNone/>
            </a:pPr>
            <a:endParaRPr lang="en-GB" sz="1800" i="1" dirty="0" smtClean="0"/>
          </a:p>
          <a:p>
            <a:pPr>
              <a:buNone/>
            </a:pPr>
            <a:r>
              <a:rPr lang="en-GB" sz="1800" i="1" dirty="0" smtClean="0"/>
              <a:t>“When I played for a club I loved and I embraced my team mates, I found they brought the best out in me.....when you’re good enough to play it shouldn’t really matter what your sexual orientation is”	</a:t>
            </a:r>
            <a:endParaRPr lang="en-GB" sz="1800" i="1" dirty="0"/>
          </a:p>
        </p:txBody>
      </p:sp>
      <p:pic>
        <p:nvPicPr>
          <p:cNvPr id="6" name="Picture 5" descr="Ben-Cohen_20225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636912"/>
            <a:ext cx="3302496" cy="24768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Gareth Thomas</vt:lpstr>
      <vt:lpstr>Ben Cohen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Gareth Thomas</dc:title>
  <dc:creator>Lou</dc:creator>
  <cp:lastModifiedBy>Tony</cp:lastModifiedBy>
  <cp:revision>11</cp:revision>
  <dcterms:created xsi:type="dcterms:W3CDTF">2011-07-04T13:55:33Z</dcterms:created>
  <dcterms:modified xsi:type="dcterms:W3CDTF">2013-07-23T10:51:30Z</dcterms:modified>
</cp:coreProperties>
</file>